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94a09eea29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94a09eea29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94a09eea29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94a09eea29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94a09eea29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94a09eea29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94a09eea29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94a09eea29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94a09eea29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94a09eea29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94a09eea29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94a09eea29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94a09eea29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94a09eea29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94a09eea29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94a09eea29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94a09eea29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94a09eea29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94a09eea29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94a09eea29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9364c6d7d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9364c6d7d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94a09eea29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94a09eea29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94a09eea29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94a09eea29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94a09eea29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94a09eea29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94a09eea2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94a09eea2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94a09eea29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94a09eea29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94a09eea29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94a09eea29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94a09eea29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94a09eea29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94a09eea29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94a09eea29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94a09eea29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94a09eea29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94a09eea29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94a09eea29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pavla.tomisova@seznam.cz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docs.google.com/document/d/1LswvMjtZ3Hger_-STA_s35spSNChzso5/edit" TargetMode="External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stanislav.ozana@osu.cz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albrechtovastredni.cz/wp-content/uploads/2023/10/VII-rocnik-ENVOFILM-23-24-propozice.pdf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C47D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0000" b="1" i="1" u="sng">
                <a:latin typeface="Comic Sans MS"/>
                <a:ea typeface="Comic Sans MS"/>
                <a:cs typeface="Comic Sans MS"/>
                <a:sym typeface="Comic Sans MS"/>
              </a:rPr>
              <a:t>EKOTÝM</a:t>
            </a:r>
            <a:endParaRPr sz="10000" b="1" i="1" u="sng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793350" y="2892625"/>
            <a:ext cx="7557300" cy="56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3300" b="1" i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Martinková </a:t>
            </a:r>
            <a:r>
              <a:rPr lang="cs" sz="3300" b="1" i="1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Ema za Ekotým 1. RG</a:t>
            </a:r>
            <a:endParaRPr sz="3300" b="1" i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C47D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>
            <a:spLocks noGrp="1"/>
          </p:cNvSpPr>
          <p:nvPr>
            <p:ph type="title"/>
          </p:nvPr>
        </p:nvSpPr>
        <p:spPr>
          <a:xfrm>
            <a:off x="311700" y="3520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s" sz="3520" b="1" i="1" u="sng">
                <a:latin typeface="Comic Sans MS"/>
                <a:ea typeface="Comic Sans MS"/>
                <a:cs typeface="Comic Sans MS"/>
                <a:sym typeface="Comic Sans MS"/>
              </a:rPr>
              <a:t>Kategorie hodnocení:</a:t>
            </a:r>
            <a:endParaRPr sz="3520" b="1" i="1" u="sng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1" name="Google Shape;111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mic Sans MS"/>
              <a:buChar char="-"/>
            </a:pPr>
            <a:r>
              <a:rPr lang="cs" sz="25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Nejlepší žákovský film (žáci ZŠ)</a:t>
            </a:r>
            <a:endParaRPr sz="25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mic Sans MS"/>
              <a:buChar char="-"/>
            </a:pPr>
            <a:r>
              <a:rPr lang="cs" sz="25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Nejlepší žákovský film (žáci SŠ)</a:t>
            </a:r>
            <a:endParaRPr sz="25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mic Sans MS"/>
              <a:buChar char="-"/>
            </a:pPr>
            <a:r>
              <a:rPr lang="cs" sz="25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Nejlepší studentský film (VOS, VŠ)</a:t>
            </a:r>
            <a:endParaRPr sz="25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mic Sans MS"/>
              <a:buChar char="-"/>
            </a:pPr>
            <a:r>
              <a:rPr lang="cs" sz="25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Cena laické poroty </a:t>
            </a:r>
            <a:endParaRPr sz="25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mic Sans MS"/>
              <a:buChar char="-"/>
            </a:pPr>
            <a:r>
              <a:rPr lang="cs" sz="25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Absolutní vítězný film</a:t>
            </a:r>
            <a:endParaRPr sz="25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C47D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>
            <a:spLocks noGrp="1"/>
          </p:cNvSpPr>
          <p:nvPr>
            <p:ph type="title"/>
          </p:nvPr>
        </p:nvSpPr>
        <p:spPr>
          <a:xfrm>
            <a:off x="311700" y="1970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s" sz="3520" b="1" i="1" u="sng">
                <a:latin typeface="Comic Sans MS"/>
                <a:ea typeface="Comic Sans MS"/>
                <a:cs typeface="Comic Sans MS"/>
                <a:sym typeface="Comic Sans MS"/>
              </a:rPr>
              <a:t>Harmonogram:</a:t>
            </a:r>
            <a:endParaRPr sz="3520" b="1" i="1" u="sng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7" name="Google Shape;117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mic Sans MS"/>
              <a:buChar char="-"/>
            </a:pPr>
            <a:r>
              <a:rPr lang="cs" sz="2500" b="1" u="sng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20. 11. 2023 =</a:t>
            </a:r>
            <a:r>
              <a:rPr lang="cs" sz="25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poslat přihlášku!</a:t>
            </a:r>
            <a:endParaRPr sz="25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mic Sans MS"/>
              <a:buChar char="-"/>
            </a:pPr>
            <a:r>
              <a:rPr lang="cs" sz="2500" b="1" u="sng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10. 6. 2024 =</a:t>
            </a:r>
            <a:r>
              <a:rPr lang="cs" sz="25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cs" sz="25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poslat film, upoutávku i souhlas!</a:t>
            </a:r>
            <a:endParaRPr sz="25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mic Sans MS"/>
              <a:buChar char="-"/>
            </a:pPr>
            <a:r>
              <a:rPr lang="cs" sz="2500" b="1" u="sng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24.10. 2024 =</a:t>
            </a:r>
            <a:r>
              <a:rPr lang="cs" sz="25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slavnostní vyhlášení v Českém Těšíně</a:t>
            </a:r>
            <a:endParaRPr sz="25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C47D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>
            <a:spLocks noGrp="1"/>
          </p:cNvSpPr>
          <p:nvPr>
            <p:ph type="title"/>
          </p:nvPr>
        </p:nvSpPr>
        <p:spPr>
          <a:xfrm>
            <a:off x="177375" y="2073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s" sz="4520" b="1" i="1" u="sng">
                <a:latin typeface="Comic Sans MS"/>
                <a:ea typeface="Comic Sans MS"/>
                <a:cs typeface="Comic Sans MS"/>
                <a:sym typeface="Comic Sans MS"/>
              </a:rPr>
              <a:t>Ethical Travel II.:</a:t>
            </a:r>
            <a:endParaRPr sz="4520" b="1" i="1" u="sng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23" name="Google Shape;12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025" y="1056150"/>
            <a:ext cx="2905926" cy="3955626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24" name="Google Shape;12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58576" y="207375"/>
            <a:ext cx="3333750" cy="1371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25" name="Google Shape;125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61775" y="2133375"/>
            <a:ext cx="5080850" cy="263815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C47D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cs" sz="3568" b="1" i="1" u="sng">
                <a:latin typeface="Comic Sans MS"/>
                <a:ea typeface="Comic Sans MS"/>
                <a:cs typeface="Comic Sans MS"/>
                <a:sym typeface="Comic Sans MS"/>
              </a:rPr>
              <a:t>Kritéria:</a:t>
            </a:r>
            <a:endParaRPr sz="2920"/>
          </a:p>
        </p:txBody>
      </p:sp>
      <p:sp>
        <p:nvSpPr>
          <p:cNvPr id="131" name="Google Shape;131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mic Sans MS"/>
              <a:buChar char="-"/>
            </a:pPr>
            <a:r>
              <a:rPr lang="cs" sz="25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jen pro střední školy</a:t>
            </a:r>
            <a:endParaRPr sz="25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mic Sans MS"/>
              <a:buChar char="-"/>
            </a:pPr>
            <a:r>
              <a:rPr lang="cs" sz="25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prezentace max 20 min.</a:t>
            </a:r>
            <a:endParaRPr sz="25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mic Sans MS"/>
              <a:buChar char="-"/>
            </a:pPr>
            <a:r>
              <a:rPr lang="cs" sz="25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krátká filmová dokumentace </a:t>
            </a:r>
            <a:endParaRPr sz="25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C47D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91"/>
              <a:buFont typeface="Arial"/>
              <a:buNone/>
            </a:pPr>
            <a:r>
              <a:rPr lang="cs" sz="3964" b="1" i="1" u="sng">
                <a:latin typeface="Comic Sans MS"/>
                <a:ea typeface="Comic Sans MS"/>
                <a:cs typeface="Comic Sans MS"/>
                <a:sym typeface="Comic Sans MS"/>
              </a:rPr>
              <a:t>Harmonogram:</a:t>
            </a:r>
            <a:endParaRPr sz="3964" b="1" i="1" u="sng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mic Sans MS"/>
              <a:buChar char="-"/>
            </a:pPr>
            <a:r>
              <a:rPr lang="cs" sz="2500" b="1" u="sng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7.12.2023   9:00 - 16:00</a:t>
            </a:r>
            <a:r>
              <a:rPr lang="cs" sz="25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v Konferenčním sále Albrechtovy střední školy</a:t>
            </a:r>
            <a:endParaRPr sz="25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mic Sans MS"/>
              <a:buChar char="-"/>
            </a:pPr>
            <a:r>
              <a:rPr lang="cs" sz="2500" b="1" u="sng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24.11.2023 =</a:t>
            </a:r>
            <a:r>
              <a:rPr lang="cs" sz="25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zaslat přihlášku! </a:t>
            </a:r>
            <a:r>
              <a:rPr lang="cs" sz="2500" u="sng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pavla.tomisova@seznam.cz</a:t>
            </a:r>
            <a:r>
              <a:rPr lang="cs" sz="25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25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C47D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7"/>
          <p:cNvSpPr txBox="1">
            <a:spLocks noGrp="1"/>
          </p:cNvSpPr>
          <p:nvPr>
            <p:ph type="title"/>
          </p:nvPr>
        </p:nvSpPr>
        <p:spPr>
          <a:xfrm>
            <a:off x="207400" y="123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s" sz="4520" b="1" i="1" u="sng">
                <a:latin typeface="Comic Sans MS"/>
                <a:ea typeface="Comic Sans MS"/>
                <a:cs typeface="Comic Sans MS"/>
                <a:sym typeface="Comic Sans MS"/>
              </a:rPr>
              <a:t>Biodiverzita na území Ostravy: </a:t>
            </a:r>
            <a:endParaRPr sz="4520" b="1" i="1" u="sng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43" name="Google Shape;14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3925" y="460825"/>
            <a:ext cx="2614875" cy="279565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4" name="Google Shape;144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2975" y="1649375"/>
            <a:ext cx="5027251" cy="3338426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5" name="Google Shape;145;p27"/>
          <p:cNvSpPr txBox="1"/>
          <p:nvPr/>
        </p:nvSpPr>
        <p:spPr>
          <a:xfrm>
            <a:off x="5467000" y="3536700"/>
            <a:ext cx="3612300" cy="1401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000" b="1" u="sng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https://docs.google.com/document/d/1LswvMjtZ3Hger_-STA_s35spSNChzso5/edit</a:t>
            </a:r>
            <a:r>
              <a:rPr lang="cs" sz="20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20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C47D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700" y="46425"/>
            <a:ext cx="3998499" cy="49581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1" name="Google Shape;151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76466" y="122800"/>
            <a:ext cx="3742785" cy="49581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C47D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7746"/>
              <a:buFont typeface="Arial"/>
              <a:buNone/>
            </a:pPr>
            <a:r>
              <a:rPr lang="cs" sz="3964" b="1" i="1" u="sng">
                <a:latin typeface="Comic Sans MS"/>
                <a:ea typeface="Comic Sans MS"/>
                <a:cs typeface="Comic Sans MS"/>
                <a:sym typeface="Comic Sans MS"/>
              </a:rPr>
              <a:t>Kritéria:</a:t>
            </a:r>
            <a:endParaRPr sz="3244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 </a:t>
            </a:r>
            <a:endParaRPr/>
          </a:p>
        </p:txBody>
      </p:sp>
      <p:sp>
        <p:nvSpPr>
          <p:cNvPr id="157" name="Google Shape;157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5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9"/>
              <a:buFont typeface="Comic Sans MS"/>
              <a:buChar char="-"/>
            </a:pPr>
            <a:r>
              <a:rPr lang="cs" sz="25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max 5 lidí v týmu</a:t>
            </a:r>
            <a:endParaRPr sz="25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45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9"/>
              <a:buFont typeface="Comic Sans MS"/>
              <a:buChar char="-"/>
            </a:pPr>
            <a:r>
              <a:rPr lang="cs" sz="25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jen pro střední školy</a:t>
            </a:r>
            <a:endParaRPr sz="25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45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9"/>
              <a:buFont typeface="Comic Sans MS"/>
              <a:buChar char="-"/>
            </a:pPr>
            <a:r>
              <a:rPr lang="cs" sz="25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projekt (prezentace, odprezentování, vyjadřování…)</a:t>
            </a:r>
            <a:endParaRPr sz="25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45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9"/>
              <a:buFont typeface="Comic Sans MS"/>
              <a:buChar char="-"/>
            </a:pPr>
            <a:r>
              <a:rPr lang="cs" sz="25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nesmí přesáhnout 10 800 znaků včetně mezer</a:t>
            </a:r>
            <a:endParaRPr sz="25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45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9"/>
              <a:buFont typeface="Comic Sans MS"/>
              <a:buChar char="-"/>
            </a:pPr>
            <a:r>
              <a:rPr lang="cs" sz="25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hodnocení max 10 bodů</a:t>
            </a:r>
            <a:endParaRPr sz="25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45259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27"/>
              <a:buFont typeface="Comic Sans MS"/>
              <a:buChar char="-"/>
            </a:pPr>
            <a:r>
              <a:rPr lang="cs" sz="25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zaslat ve Wordu nebo pdf</a:t>
            </a:r>
            <a:endParaRPr sz="25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C47D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cs" sz="3568" b="1" i="1" u="sng">
                <a:latin typeface="Comic Sans MS"/>
                <a:ea typeface="Comic Sans MS"/>
                <a:cs typeface="Comic Sans MS"/>
                <a:sym typeface="Comic Sans MS"/>
              </a:rPr>
              <a:t>Kategorie hodnocení: </a:t>
            </a:r>
            <a:endParaRPr sz="2920"/>
          </a:p>
        </p:txBody>
      </p:sp>
      <p:sp>
        <p:nvSpPr>
          <p:cNvPr id="163" name="Google Shape;163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mic Sans MS"/>
              <a:buChar char="-"/>
            </a:pPr>
            <a:r>
              <a:rPr lang="cs" sz="25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Stručný popis celého projektu (max 250 slov)</a:t>
            </a:r>
            <a:endParaRPr sz="25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mic Sans MS"/>
              <a:buChar char="-"/>
            </a:pPr>
            <a:r>
              <a:rPr lang="cs" sz="25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Shrnutí podkladů k vybranému tématu</a:t>
            </a:r>
            <a:endParaRPr sz="25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mic Sans MS"/>
              <a:buChar char="-"/>
            </a:pPr>
            <a:r>
              <a:rPr lang="cs" sz="25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Vymezení, kde bude projekt realizován</a:t>
            </a:r>
            <a:endParaRPr sz="25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mic Sans MS"/>
              <a:buChar char="-"/>
            </a:pPr>
            <a:r>
              <a:rPr lang="cs" sz="25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Návrh realizace tématu</a:t>
            </a:r>
            <a:endParaRPr sz="25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mic Sans MS"/>
              <a:buChar char="-"/>
            </a:pPr>
            <a:r>
              <a:rPr lang="cs" sz="25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Přibližně finanční nároky realizace (max 50 000 Kč)</a:t>
            </a:r>
            <a:endParaRPr sz="25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C47D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cs" sz="3568" b="1" i="1" u="sng">
                <a:latin typeface="Comic Sans MS"/>
                <a:ea typeface="Comic Sans MS"/>
                <a:cs typeface="Comic Sans MS"/>
                <a:sym typeface="Comic Sans MS"/>
              </a:rPr>
              <a:t>Harmonogram:</a:t>
            </a:r>
            <a:endParaRPr sz="2920"/>
          </a:p>
        </p:txBody>
      </p:sp>
      <p:sp>
        <p:nvSpPr>
          <p:cNvPr id="169" name="Google Shape;169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mic Sans MS"/>
              <a:buChar char="-"/>
            </a:pPr>
            <a:r>
              <a:rPr lang="cs" sz="2500" b="1" u="sng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20.11.2023 =</a:t>
            </a:r>
            <a:r>
              <a:rPr lang="cs" sz="25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zaslat na </a:t>
            </a:r>
            <a:r>
              <a:rPr lang="cs" sz="2500" u="sng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stanislav.ozana@osu.cz</a:t>
            </a:r>
            <a:endParaRPr sz="25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mic Sans MS"/>
              <a:buChar char="-"/>
            </a:pPr>
            <a:r>
              <a:rPr lang="cs" sz="2500" b="1" u="sng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4.12.2023 =</a:t>
            </a:r>
            <a:r>
              <a:rPr lang="cs" sz="25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komise vybere 10</a:t>
            </a:r>
            <a:endParaRPr sz="25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mic Sans MS"/>
              <a:buChar char="-"/>
            </a:pPr>
            <a:r>
              <a:rPr lang="cs" sz="2500" b="1" u="sng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20.12.2023 =</a:t>
            </a:r>
            <a:r>
              <a:rPr lang="cs" sz="25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prezentace na Ostravské univerzitě</a:t>
            </a:r>
            <a:endParaRPr sz="25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C47D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25125"/>
            <a:ext cx="8520600" cy="78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s" sz="4520" b="1" i="1" u="sng">
                <a:latin typeface="Comic Sans MS"/>
                <a:ea typeface="Comic Sans MS"/>
                <a:cs typeface="Comic Sans MS"/>
                <a:sym typeface="Comic Sans MS"/>
              </a:rPr>
              <a:t>OBSAH:</a:t>
            </a:r>
            <a:endParaRPr sz="4520" b="1" i="1" u="sng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311000"/>
            <a:ext cx="8520600" cy="341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4508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mic Sans MS"/>
              <a:buChar char="●"/>
            </a:pPr>
            <a:r>
              <a:rPr lang="cs" sz="3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ENVOFILM VII. </a:t>
            </a:r>
            <a:endParaRPr sz="3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mic Sans MS"/>
              <a:buChar char="●"/>
            </a:pPr>
            <a:r>
              <a:rPr lang="cs" sz="3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Ethical Travel II.</a:t>
            </a:r>
            <a:endParaRPr sz="3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mic Sans MS"/>
              <a:buChar char="●"/>
            </a:pPr>
            <a:r>
              <a:rPr lang="cs" sz="3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Biodiverzita na území Ostravy</a:t>
            </a:r>
            <a:endParaRPr sz="3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C47D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s" sz="3520" b="1" i="1" u="sng">
                <a:latin typeface="Comic Sans MS"/>
                <a:ea typeface="Comic Sans MS"/>
                <a:cs typeface="Comic Sans MS"/>
                <a:sym typeface="Comic Sans MS"/>
              </a:rPr>
              <a:t>Prezentace na univerzitě:</a:t>
            </a:r>
            <a:endParaRPr sz="3520" b="1" i="1" u="sng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75" name="Google Shape;175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mic Sans MS"/>
              <a:buChar char="-"/>
            </a:pPr>
            <a:r>
              <a:rPr lang="cs" sz="25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5 min. prezentace a představení projektu</a:t>
            </a:r>
            <a:endParaRPr sz="25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mic Sans MS"/>
              <a:buChar char="-"/>
            </a:pPr>
            <a:r>
              <a:rPr lang="cs" sz="25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porota bude dávat dotazy </a:t>
            </a:r>
            <a:endParaRPr sz="25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mic Sans MS"/>
              <a:buChar char="-"/>
            </a:pPr>
            <a:r>
              <a:rPr lang="cs" sz="25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vybere 3</a:t>
            </a:r>
            <a:endParaRPr sz="25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mic Sans MS"/>
              <a:buChar char="-"/>
            </a:pPr>
            <a:r>
              <a:rPr lang="cs" sz="25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ostatní půjdou archivu pro případnou realizaci</a:t>
            </a:r>
            <a:endParaRPr sz="25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C47D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s" sz="3520" b="1" i="1" u="sng">
                <a:latin typeface="Comic Sans MS"/>
                <a:ea typeface="Comic Sans MS"/>
                <a:cs typeface="Comic Sans MS"/>
                <a:sym typeface="Comic Sans MS"/>
              </a:rPr>
              <a:t>Odměna:</a:t>
            </a:r>
            <a:endParaRPr sz="3520" b="1" i="1" u="sng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1" name="Google Shape;181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mic Sans MS"/>
              <a:buChar char="-"/>
            </a:pPr>
            <a:r>
              <a:rPr lang="cs" sz="25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badatelské batohy s výbavou pro správného biologa - powerbanka s extra výdrží a dotykové tablety</a:t>
            </a:r>
            <a:endParaRPr sz="25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C47D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4"/>
          <p:cNvSpPr txBox="1">
            <a:spLocks noGrp="1"/>
          </p:cNvSpPr>
          <p:nvPr>
            <p:ph type="title"/>
          </p:nvPr>
        </p:nvSpPr>
        <p:spPr>
          <a:xfrm>
            <a:off x="387175" y="772500"/>
            <a:ext cx="8520600" cy="3598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s" sz="10000" b="1" i="1" u="sng">
                <a:latin typeface="Comic Sans MS"/>
                <a:ea typeface="Comic Sans MS"/>
                <a:cs typeface="Comic Sans MS"/>
                <a:sym typeface="Comic Sans MS"/>
              </a:rPr>
              <a:t>Děkuji Vám za pozornost!</a:t>
            </a:r>
            <a:endParaRPr sz="10000" b="1" i="1" u="sng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C47D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274625" y="2607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s" sz="4520" b="1" i="1" u="sng">
                <a:latin typeface="Comic Sans MS"/>
                <a:ea typeface="Comic Sans MS"/>
                <a:cs typeface="Comic Sans MS"/>
                <a:sym typeface="Comic Sans MS"/>
              </a:rPr>
              <a:t>ENVOFILM VII:</a:t>
            </a:r>
            <a:endParaRPr sz="4520" b="1" i="1" u="sng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625" y="2691562"/>
            <a:ext cx="4594500" cy="229726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8" name="Google Shape;6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1075" y="2571750"/>
            <a:ext cx="3893900" cy="202182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52875" y="347001"/>
            <a:ext cx="3810300" cy="156767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0" name="Google Shape;70;p15"/>
          <p:cNvSpPr txBox="1"/>
          <p:nvPr/>
        </p:nvSpPr>
        <p:spPr>
          <a:xfrm>
            <a:off x="274625" y="1125663"/>
            <a:ext cx="4594500" cy="13803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000" b="1" u="sng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  <a:hlinkClick r:id="rId6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https://www.albrechtovastredni.cz/wp-content/uploads/2023/10/VII-rocnik-ENVOFILM-23-24-propozice.pdf</a:t>
            </a:r>
            <a:r>
              <a:rPr lang="cs" sz="25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25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C47D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1775" y="106075"/>
            <a:ext cx="7254422" cy="48387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C47D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4788" y="152400"/>
            <a:ext cx="7254422" cy="48387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C47D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0650" y="119125"/>
            <a:ext cx="6085923" cy="491340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C47D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0325" y="152400"/>
            <a:ext cx="6451599" cy="48387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C47D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325" y="99375"/>
            <a:ext cx="2879750" cy="195732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9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58175" y="125900"/>
            <a:ext cx="2879750" cy="197983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7" name="Google Shape;97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3055011"/>
            <a:ext cx="2879750" cy="196631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8" name="Google Shape;98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25525" y="1460600"/>
            <a:ext cx="2879750" cy="201131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9" name="Google Shape;99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98650" y="2969295"/>
            <a:ext cx="2939275" cy="200235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C47D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>
            <a:spLocks noGrp="1"/>
          </p:cNvSpPr>
          <p:nvPr>
            <p:ph type="title"/>
          </p:nvPr>
        </p:nvSpPr>
        <p:spPr>
          <a:xfrm>
            <a:off x="0" y="1549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s" sz="3520" b="1" i="1" u="sng">
                <a:latin typeface="Comic Sans MS"/>
                <a:ea typeface="Comic Sans MS"/>
                <a:cs typeface="Comic Sans MS"/>
                <a:sym typeface="Comic Sans MS"/>
              </a:rPr>
              <a:t>Kritéria:</a:t>
            </a:r>
            <a:endParaRPr sz="3520" b="1" i="1" u="sng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5" name="Google Shape;105;p21"/>
          <p:cNvSpPr txBox="1">
            <a:spLocks noGrp="1"/>
          </p:cNvSpPr>
          <p:nvPr>
            <p:ph type="body" idx="1"/>
          </p:nvPr>
        </p:nvSpPr>
        <p:spPr>
          <a:xfrm>
            <a:off x="311700" y="454625"/>
            <a:ext cx="8520600" cy="46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953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Comic Sans MS"/>
              <a:buChar char="-"/>
            </a:pPr>
            <a:r>
              <a:rPr lang="cs" sz="2512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max 3 lidi v týmu</a:t>
            </a:r>
            <a:endParaRPr sz="2512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4953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Comic Sans MS"/>
              <a:buChar char="-"/>
            </a:pPr>
            <a:r>
              <a:rPr lang="cs" sz="2512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3 - 15 min. </a:t>
            </a:r>
            <a:endParaRPr sz="2512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4953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Comic Sans MS"/>
              <a:buChar char="-"/>
            </a:pPr>
            <a:r>
              <a:rPr lang="cs" sz="2512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autorská práva (hudba, záběry…)</a:t>
            </a:r>
            <a:endParaRPr sz="2512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4953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Comic Sans MS"/>
              <a:buChar char="-"/>
            </a:pPr>
            <a:r>
              <a:rPr lang="cs" sz="2512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upoutávka 30 sec.</a:t>
            </a:r>
            <a:endParaRPr sz="2512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4953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Comic Sans MS"/>
              <a:buChar char="-"/>
            </a:pPr>
            <a:r>
              <a:rPr lang="cs" sz="2512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vtáhnutí do děje</a:t>
            </a:r>
            <a:endParaRPr sz="2512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4953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Comic Sans MS"/>
              <a:buChar char="-"/>
            </a:pPr>
            <a:r>
              <a:rPr lang="cs" sz="2512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životní prostředí, život na planetě, ekologický rozvoj…</a:t>
            </a:r>
            <a:endParaRPr sz="2512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468312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75"/>
              <a:buFont typeface="Comic Sans MS"/>
              <a:buChar char="-"/>
            </a:pPr>
            <a:r>
              <a:rPr lang="cs" sz="2512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technické zpracování (střih, zvuk…)</a:t>
            </a:r>
            <a:endParaRPr sz="2512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315</Words>
  <Application>Microsoft Office PowerPoint</Application>
  <PresentationFormat>Předvádění na obrazovce (16:9)</PresentationFormat>
  <Paragraphs>63</Paragraphs>
  <Slides>22</Slides>
  <Notes>22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5" baseType="lpstr">
      <vt:lpstr>Arial</vt:lpstr>
      <vt:lpstr>Comic Sans MS</vt:lpstr>
      <vt:lpstr>Simple Light</vt:lpstr>
      <vt:lpstr>EKOTÝM</vt:lpstr>
      <vt:lpstr>OBSAH:</vt:lpstr>
      <vt:lpstr>ENVOFILM VII: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Kritéria:</vt:lpstr>
      <vt:lpstr>Kategorie hodnocení:</vt:lpstr>
      <vt:lpstr>Harmonogram:</vt:lpstr>
      <vt:lpstr>Ethical Travel II.:</vt:lpstr>
      <vt:lpstr>Kritéria:</vt:lpstr>
      <vt:lpstr>Harmonogram: </vt:lpstr>
      <vt:lpstr>Biodiverzita na území Ostravy: </vt:lpstr>
      <vt:lpstr>Prezentace aplikace PowerPoint</vt:lpstr>
      <vt:lpstr>Kritéria:  </vt:lpstr>
      <vt:lpstr>Kategorie hodnocení: </vt:lpstr>
      <vt:lpstr>Harmonogram:</vt:lpstr>
      <vt:lpstr>Prezentace na univerzitě:</vt:lpstr>
      <vt:lpstr>Odměna:</vt:lpstr>
      <vt:lpstr>Děkuji Vám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EKOTÝM</dc:title>
  <dc:creator>Milena Mačáková</dc:creator>
  <cp:lastModifiedBy>Milena Mačáková</cp:lastModifiedBy>
  <cp:revision>3</cp:revision>
  <dcterms:modified xsi:type="dcterms:W3CDTF">2023-10-31T08:05:51Z</dcterms:modified>
</cp:coreProperties>
</file>