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6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15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56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0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99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2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76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18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8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98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3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7A76-57C0-4A0E-B4F2-E25128E8B9B1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16CA-8FE8-4DFF-A6D3-BF6AADC6F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Ekotým</a:t>
            </a:r>
            <a:r>
              <a:rPr lang="cs-CZ" dirty="0" smtClean="0"/>
              <a:t> gymnázia – 1. </a:t>
            </a:r>
            <a:r>
              <a:rPr lang="cs-CZ" smtClean="0"/>
              <a:t>schůzka 21.9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Seznámení s novými členy</a:t>
            </a:r>
          </a:p>
          <a:p>
            <a:r>
              <a:rPr lang="cs-CZ" dirty="0" smtClean="0"/>
              <a:t>Plán </a:t>
            </a:r>
            <a:r>
              <a:rPr lang="cs-CZ" dirty="0" err="1"/>
              <a:t>E</a:t>
            </a:r>
            <a:r>
              <a:rPr lang="cs-CZ" dirty="0" err="1" smtClean="0"/>
              <a:t>kotýmu</a:t>
            </a:r>
            <a:r>
              <a:rPr lang="cs-CZ" dirty="0" smtClean="0"/>
              <a:t> pro školní rok 2022/2023</a:t>
            </a:r>
          </a:p>
          <a:p>
            <a:r>
              <a:rPr lang="cs-CZ" dirty="0" smtClean="0"/>
              <a:t>Schůzky  </a:t>
            </a:r>
          </a:p>
          <a:p>
            <a:r>
              <a:rPr lang="cs-CZ" dirty="0" smtClean="0"/>
              <a:t>Zprávička</a:t>
            </a:r>
          </a:p>
          <a:p>
            <a:r>
              <a:rPr lang="cs-CZ" dirty="0" smtClean="0"/>
              <a:t>Soutěže </a:t>
            </a:r>
          </a:p>
          <a:p>
            <a:r>
              <a:rPr lang="cs-CZ" dirty="0" smtClean="0"/>
              <a:t>Projekty</a:t>
            </a:r>
          </a:p>
          <a:p>
            <a:r>
              <a:rPr lang="cs-CZ" dirty="0" smtClean="0"/>
              <a:t>Návrhy</a:t>
            </a:r>
          </a:p>
          <a:p>
            <a:r>
              <a:rPr lang="cs-CZ" dirty="0" smtClean="0"/>
              <a:t>Focení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068365"/>
            <a:ext cx="547260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Členové </a:t>
            </a:r>
            <a:r>
              <a:rPr lang="cs-CZ" dirty="0" err="1" smtClean="0"/>
              <a:t>Ekotýmu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759208"/>
              </p:ext>
            </p:extLst>
          </p:nvPr>
        </p:nvGraphicFramePr>
        <p:xfrm>
          <a:off x="395536" y="1484783"/>
          <a:ext cx="8291263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045">
                  <a:extLst>
                    <a:ext uri="{9D8B030D-6E8A-4147-A177-3AD203B41FA5}">
                      <a16:colId xmlns:a16="http://schemas.microsoft.com/office/drawing/2014/main" val="1816038193"/>
                    </a:ext>
                  </a:extLst>
                </a:gridCol>
                <a:gridCol w="2776072">
                  <a:extLst>
                    <a:ext uri="{9D8B030D-6E8A-4147-A177-3AD203B41FA5}">
                      <a16:colId xmlns:a16="http://schemas.microsoft.com/office/drawing/2014/main" val="2160386126"/>
                    </a:ext>
                  </a:extLst>
                </a:gridCol>
                <a:gridCol w="3636146">
                  <a:extLst>
                    <a:ext uri="{9D8B030D-6E8A-4147-A177-3AD203B41FA5}">
                      <a16:colId xmlns:a16="http://schemas.microsoft.com/office/drawing/2014/main" val="3599460166"/>
                    </a:ext>
                  </a:extLst>
                </a:gridCol>
              </a:tblGrid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I.G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Anna </a:t>
                      </a:r>
                      <a:r>
                        <a:rPr lang="cs-CZ" sz="2000" dirty="0" err="1">
                          <a:effectLst/>
                        </a:rPr>
                        <a:t>Valigurová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Jakub Pavlík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629770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II.G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Nela Stránská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Simona Vránová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220571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III.G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Karolína Staňková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Bára Zajícová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15336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IV.G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Daniel</a:t>
                      </a:r>
                      <a:r>
                        <a:rPr lang="cs-CZ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Mokruš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Kateřina </a:t>
                      </a:r>
                      <a:r>
                        <a:rPr lang="cs-CZ" sz="2000" dirty="0" err="1" smtClean="0">
                          <a:effectLst/>
                        </a:rPr>
                        <a:t>Ďuríčková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262577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V.G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Karolína Janečková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Tereza Machačová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045101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1.RG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Ondřej</a:t>
                      </a:r>
                      <a:r>
                        <a:rPr lang="cs-CZ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Novák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Ema Martinková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474277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VI.G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Diana Marie Hrabálková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Vanessa Malá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30659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VII.G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Damián Dorda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Daniel </a:t>
                      </a:r>
                      <a:r>
                        <a:rPr lang="cs-CZ" sz="2000" dirty="0" err="1">
                          <a:effectLst/>
                        </a:rPr>
                        <a:t>Zeisberger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325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30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Schůzky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/>
              <a:t>20. 10., 24. 11., 22. 12., 26. 1., 23. 2., 22. 3., 26. 4., 31. 5., 21. 6.) v 7:20 v učebně biologie (4. G) a dále dle </a:t>
            </a:r>
            <a:r>
              <a:rPr lang="cs-CZ" dirty="0" smtClean="0"/>
              <a:t>potřeby</a:t>
            </a:r>
          </a:p>
          <a:p>
            <a:r>
              <a:rPr lang="cs-CZ" dirty="0" smtClean="0"/>
              <a:t>Web </a:t>
            </a:r>
            <a:r>
              <a:rPr lang="cs-CZ" dirty="0" err="1" smtClean="0"/>
              <a:t>ekotýmu</a:t>
            </a:r>
            <a:endParaRPr lang="cs-CZ" dirty="0" smtClean="0"/>
          </a:p>
          <a:p>
            <a:r>
              <a:rPr lang="cs-CZ" dirty="0" smtClean="0"/>
              <a:t>Email </a:t>
            </a:r>
          </a:p>
          <a:p>
            <a:r>
              <a:rPr lang="cs-CZ" dirty="0" smtClean="0"/>
              <a:t>1 </a:t>
            </a:r>
            <a:r>
              <a:rPr lang="cs-CZ" dirty="0"/>
              <a:t>zástupce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07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Dlouhodobý úkol/projekt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/>
              <a:t>Celoškolní projekt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Zapálení pro vědu zachráníme přírodu</a:t>
            </a:r>
          </a:p>
          <a:p>
            <a:r>
              <a:rPr lang="cs-CZ" dirty="0" smtClean="0"/>
              <a:t>Propagační plakáty</a:t>
            </a:r>
          </a:p>
          <a:p>
            <a:r>
              <a:rPr lang="cs-CZ" dirty="0" smtClean="0"/>
              <a:t>Naše možnosti</a:t>
            </a:r>
          </a:p>
          <a:p>
            <a:r>
              <a:rPr lang="cs-CZ" dirty="0" smtClean="0"/>
              <a:t>Prezentace pro veřejnost </a:t>
            </a:r>
          </a:p>
          <a:p>
            <a:r>
              <a:rPr lang="cs-CZ" dirty="0" smtClean="0"/>
              <a:t>Statistika</a:t>
            </a:r>
          </a:p>
          <a:p>
            <a:r>
              <a:rPr lang="cs-CZ" dirty="0" smtClean="0"/>
              <a:t>Přednášky pro spolužáky</a:t>
            </a:r>
          </a:p>
          <a:p>
            <a:r>
              <a:rPr lang="cs-CZ" dirty="0" smtClean="0"/>
              <a:t>Návrhy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140968"/>
            <a:ext cx="4176464" cy="32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Menu pro změnu z loňska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Komunikace se školní jídelnou</a:t>
            </a:r>
          </a:p>
          <a:p>
            <a:r>
              <a:rPr lang="cs-CZ" dirty="0" smtClean="0"/>
              <a:t>V – čistě vegetariánské jídlo</a:t>
            </a:r>
          </a:p>
          <a:p>
            <a:r>
              <a:rPr lang="cs-CZ" dirty="0" smtClean="0"/>
              <a:t>Více čerstvé zeleniny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018" y="2996952"/>
            <a:ext cx="3341782" cy="33985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26412"/>
            <a:ext cx="4023470" cy="26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Envofilm</a:t>
            </a:r>
            <a:endParaRPr lang="cs-CZ" dirty="0" smtClean="0"/>
          </a:p>
          <a:p>
            <a:r>
              <a:rPr lang="cs-CZ" dirty="0" smtClean="0"/>
              <a:t>Ekologická konference</a:t>
            </a:r>
          </a:p>
          <a:p>
            <a:r>
              <a:rPr lang="cs-CZ" dirty="0" smtClean="0"/>
              <a:t>Velká cena ZOO</a:t>
            </a:r>
          </a:p>
          <a:p>
            <a:r>
              <a:rPr lang="cs-CZ" dirty="0" smtClean="0"/>
              <a:t>Ekologická olympiáda</a:t>
            </a:r>
          </a:p>
          <a:p>
            <a:r>
              <a:rPr lang="cs-CZ" dirty="0" smtClean="0"/>
              <a:t>Fotografické soutěže</a:t>
            </a:r>
          </a:p>
          <a:p>
            <a:r>
              <a:rPr lang="cs-CZ" dirty="0" smtClean="0"/>
              <a:t>Energetická olympiáda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556792"/>
            <a:ext cx="3350854" cy="36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136</Words>
  <Application>Microsoft Office PowerPoint</Application>
  <PresentationFormat>Předvádění na obrazovce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Motiv systému Office</vt:lpstr>
      <vt:lpstr>Ekotým gymnázia – 1. schůzka 21.9.</vt:lpstr>
      <vt:lpstr>Program</vt:lpstr>
      <vt:lpstr>Členové Ekotýmu</vt:lpstr>
      <vt:lpstr>Schůzky</vt:lpstr>
      <vt:lpstr>Dlouhodobý úkol/projekt</vt:lpstr>
      <vt:lpstr>Menu pro změnu z loňska</vt:lpstr>
      <vt:lpstr>Soutěže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Ekotým 2015/2016 – 1. schůzka 15.9.</dc:title>
  <dc:creator>Milena Mačáková</dc:creator>
  <cp:lastModifiedBy>Milena Mačáková</cp:lastModifiedBy>
  <cp:revision>13</cp:revision>
  <dcterms:created xsi:type="dcterms:W3CDTF">2015-09-12T12:56:16Z</dcterms:created>
  <dcterms:modified xsi:type="dcterms:W3CDTF">2023-09-21T18:01:55Z</dcterms:modified>
</cp:coreProperties>
</file>