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15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56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0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99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22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76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18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98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83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7A76-57C0-4A0E-B4F2-E25128E8B9B1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816CA-8FE8-4DFF-A6D3-BF6AADC6F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0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Ekotým</a:t>
            </a:r>
            <a:r>
              <a:rPr lang="cs-CZ" dirty="0" smtClean="0"/>
              <a:t> gymnázia – 1. schůzka </a:t>
            </a:r>
            <a:r>
              <a:rPr lang="cs-CZ" dirty="0" smtClean="0"/>
              <a:t>18</a:t>
            </a:r>
            <a:r>
              <a:rPr lang="cs-CZ" dirty="0" smtClean="0"/>
              <a:t>.9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99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Seznámení s novými členy</a:t>
            </a:r>
          </a:p>
          <a:p>
            <a:r>
              <a:rPr lang="cs-CZ" dirty="0" smtClean="0"/>
              <a:t>Plán </a:t>
            </a:r>
            <a:r>
              <a:rPr lang="cs-CZ" dirty="0" err="1"/>
              <a:t>E</a:t>
            </a:r>
            <a:r>
              <a:rPr lang="cs-CZ" dirty="0" err="1" smtClean="0"/>
              <a:t>kotýmu</a:t>
            </a:r>
            <a:r>
              <a:rPr lang="cs-CZ" dirty="0" smtClean="0"/>
              <a:t> pro školní rok </a:t>
            </a:r>
            <a:r>
              <a:rPr lang="cs-CZ" dirty="0" smtClean="0"/>
              <a:t>2024/2025</a:t>
            </a:r>
            <a:endParaRPr lang="cs-CZ" dirty="0" smtClean="0"/>
          </a:p>
          <a:p>
            <a:r>
              <a:rPr lang="cs-CZ" dirty="0" smtClean="0"/>
              <a:t>Schůzky  </a:t>
            </a:r>
          </a:p>
          <a:p>
            <a:r>
              <a:rPr lang="cs-CZ" dirty="0" smtClean="0"/>
              <a:t>Zprávička</a:t>
            </a:r>
          </a:p>
          <a:p>
            <a:r>
              <a:rPr lang="cs-CZ" dirty="0" smtClean="0"/>
              <a:t>Soutěže </a:t>
            </a:r>
          </a:p>
          <a:p>
            <a:r>
              <a:rPr lang="cs-CZ" dirty="0" smtClean="0"/>
              <a:t>Projekty</a:t>
            </a:r>
          </a:p>
          <a:p>
            <a:r>
              <a:rPr lang="cs-CZ" dirty="0" smtClean="0"/>
              <a:t>Návrhy</a:t>
            </a:r>
          </a:p>
          <a:p>
            <a:r>
              <a:rPr lang="cs-CZ" dirty="0" smtClean="0"/>
              <a:t>Focení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3068365"/>
            <a:ext cx="547260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63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Schůzky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dirty="0"/>
              <a:t>K</a:t>
            </a:r>
            <a:r>
              <a:rPr lang="cs-CZ" dirty="0" smtClean="0"/>
              <a:t>aždý </a:t>
            </a:r>
            <a:r>
              <a:rPr lang="cs-CZ" dirty="0"/>
              <a:t>poslední čtvrtek v měsíci (tj</a:t>
            </a:r>
            <a:r>
              <a:rPr lang="cs-CZ" dirty="0" smtClean="0"/>
              <a:t>. </a:t>
            </a:r>
            <a:r>
              <a:rPr lang="cs-CZ" dirty="0"/>
              <a:t>31. 10., 28. 11., 19. 12., 30. 1., 27. 2., 27. 3., 24. 4., 29. 5., 26. 6.) v 7:20 v učebně biologie (4. G) a dále dle </a:t>
            </a:r>
            <a:r>
              <a:rPr lang="cs-CZ" dirty="0" smtClean="0"/>
              <a:t>potřeby</a:t>
            </a:r>
            <a:endParaRPr lang="cs-CZ" dirty="0" smtClean="0"/>
          </a:p>
          <a:p>
            <a:r>
              <a:rPr lang="cs-CZ" dirty="0" smtClean="0"/>
              <a:t>Web </a:t>
            </a:r>
            <a:r>
              <a:rPr lang="cs-CZ" dirty="0" err="1" smtClean="0"/>
              <a:t>ekotýmu</a:t>
            </a:r>
            <a:endParaRPr lang="cs-CZ" dirty="0" smtClean="0"/>
          </a:p>
          <a:p>
            <a:r>
              <a:rPr lang="cs-CZ" dirty="0" smtClean="0"/>
              <a:t>G - </a:t>
            </a:r>
            <a:r>
              <a:rPr lang="cs-CZ" dirty="0" smtClean="0"/>
              <a:t>mail 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/>
              <a:t>zástupce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07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CO2 liga</a:t>
            </a:r>
            <a:endParaRPr lang="cs-CZ" dirty="0" smtClean="0"/>
          </a:p>
          <a:p>
            <a:r>
              <a:rPr lang="cs-CZ" dirty="0" smtClean="0"/>
              <a:t>Ekologická </a:t>
            </a:r>
            <a:r>
              <a:rPr lang="cs-CZ" dirty="0" smtClean="0"/>
              <a:t>konference</a:t>
            </a:r>
            <a:endParaRPr lang="cs-CZ" dirty="0" smtClean="0"/>
          </a:p>
          <a:p>
            <a:r>
              <a:rPr lang="cs-CZ" dirty="0" smtClean="0"/>
              <a:t>Ekologická olympiáda</a:t>
            </a:r>
          </a:p>
          <a:p>
            <a:r>
              <a:rPr lang="cs-CZ" dirty="0" smtClean="0"/>
              <a:t>Fotografické soutěže</a:t>
            </a:r>
          </a:p>
          <a:p>
            <a:r>
              <a:rPr lang="cs-CZ" dirty="0" smtClean="0"/>
              <a:t>Energetická </a:t>
            </a:r>
            <a:r>
              <a:rPr lang="cs-CZ" dirty="0" smtClean="0"/>
              <a:t>olympiáda</a:t>
            </a:r>
          </a:p>
          <a:p>
            <a:r>
              <a:rPr lang="cs-CZ" dirty="0" err="1" smtClean="0"/>
              <a:t>Envofilm</a:t>
            </a:r>
            <a:endParaRPr lang="cs-CZ" dirty="0" smtClean="0"/>
          </a:p>
          <a:p>
            <a:r>
              <a:rPr lang="cs-CZ" dirty="0" smtClean="0"/>
              <a:t>Přírodovědný klokan</a:t>
            </a:r>
          </a:p>
          <a:p>
            <a:r>
              <a:rPr lang="cs-CZ" dirty="0" smtClean="0"/>
              <a:t>Žákovský projekt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556792"/>
            <a:ext cx="3350854" cy="360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3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46</Words>
  <Application>Microsoft Office PowerPoint</Application>
  <PresentationFormat>Předvádění na obrazovce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Ekotým gymnázia – 1. schůzka 18.9.</vt:lpstr>
      <vt:lpstr>Program</vt:lpstr>
      <vt:lpstr>Schůzky</vt:lpstr>
      <vt:lpstr>Soutěže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Ekotým 2015/2016 – 1. schůzka 15.9.</dc:title>
  <dc:creator>Milena Mačáková</dc:creator>
  <cp:lastModifiedBy>Milena Mačáková</cp:lastModifiedBy>
  <cp:revision>13</cp:revision>
  <dcterms:created xsi:type="dcterms:W3CDTF">2015-09-12T12:56:16Z</dcterms:created>
  <dcterms:modified xsi:type="dcterms:W3CDTF">2024-09-17T11:33:11Z</dcterms:modified>
</cp:coreProperties>
</file>