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2" r:id="rId6"/>
    <p:sldId id="264" r:id="rId7"/>
    <p:sldId id="263" r:id="rId8"/>
    <p:sldId id="266" r:id="rId9"/>
    <p:sldId id="265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15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56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99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22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768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18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8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98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83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D7A76-57C0-4A0E-B4F2-E25128E8B9B1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16CA-8FE8-4DFF-A6D3-BF6AADC6F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0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Ekotým</a:t>
            </a:r>
            <a:r>
              <a:rPr lang="cs-CZ" dirty="0" smtClean="0"/>
              <a:t> gymnázia – 1. schůzka </a:t>
            </a:r>
            <a:r>
              <a:rPr lang="cs-CZ" dirty="0" smtClean="0"/>
              <a:t>26</a:t>
            </a:r>
            <a:r>
              <a:rPr lang="cs-CZ" dirty="0" smtClean="0"/>
              <a:t>.9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8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Seznámení s novými členy</a:t>
            </a:r>
          </a:p>
          <a:p>
            <a:r>
              <a:rPr lang="cs-CZ" dirty="0" smtClean="0"/>
              <a:t>Plán </a:t>
            </a:r>
            <a:r>
              <a:rPr lang="cs-CZ" dirty="0" err="1"/>
              <a:t>E</a:t>
            </a:r>
            <a:r>
              <a:rPr lang="cs-CZ" dirty="0" err="1" smtClean="0"/>
              <a:t>kotýmu</a:t>
            </a:r>
            <a:r>
              <a:rPr lang="cs-CZ" dirty="0" smtClean="0"/>
              <a:t> pro školní rok </a:t>
            </a:r>
            <a:r>
              <a:rPr lang="cs-CZ" dirty="0" smtClean="0"/>
              <a:t>2025/2026</a:t>
            </a:r>
            <a:endParaRPr lang="cs-CZ" dirty="0" smtClean="0"/>
          </a:p>
          <a:p>
            <a:r>
              <a:rPr lang="cs-CZ" dirty="0" smtClean="0"/>
              <a:t>Schůzky  </a:t>
            </a:r>
          </a:p>
          <a:p>
            <a:r>
              <a:rPr lang="cs-CZ" dirty="0" smtClean="0"/>
              <a:t>Zprávička</a:t>
            </a:r>
          </a:p>
          <a:p>
            <a:r>
              <a:rPr lang="cs-CZ" dirty="0" smtClean="0"/>
              <a:t>Soutěže </a:t>
            </a:r>
          </a:p>
          <a:p>
            <a:r>
              <a:rPr lang="cs-CZ" dirty="0" smtClean="0"/>
              <a:t>Projekty</a:t>
            </a:r>
          </a:p>
          <a:p>
            <a:r>
              <a:rPr lang="cs-CZ" dirty="0" smtClean="0"/>
              <a:t>Návrhy</a:t>
            </a:r>
          </a:p>
          <a:p>
            <a:r>
              <a:rPr lang="cs-CZ" dirty="0" smtClean="0"/>
              <a:t>Focení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068365"/>
            <a:ext cx="54726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Schůzky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cs-CZ" dirty="0"/>
              <a:t>Schůzky </a:t>
            </a:r>
            <a:r>
              <a:rPr lang="cs-CZ" dirty="0" err="1"/>
              <a:t>Ekotýmu</a:t>
            </a:r>
            <a:r>
              <a:rPr lang="cs-CZ" dirty="0"/>
              <a:t> gymnázia budou probíhat podle potřeby poslední pátek v měsíci (tj. 26. 9., 31. 10., 28. 11., 19. 12., 23. 1., 27. 2., 27. 3., 24. 4., 29. 5., 26. 6.) v 7:30 v učebně biologie (G3</a:t>
            </a:r>
            <a:r>
              <a:rPr lang="cs-CZ" dirty="0" smtClean="0"/>
              <a:t>).</a:t>
            </a:r>
            <a:endParaRPr lang="cs-CZ" dirty="0" smtClean="0"/>
          </a:p>
          <a:p>
            <a:r>
              <a:rPr lang="cs-CZ" dirty="0" smtClean="0"/>
              <a:t>Web </a:t>
            </a:r>
            <a:r>
              <a:rPr lang="cs-CZ" dirty="0" err="1" smtClean="0"/>
              <a:t>ekotýmu</a:t>
            </a:r>
            <a:endParaRPr lang="cs-CZ" dirty="0" smtClean="0"/>
          </a:p>
          <a:p>
            <a:r>
              <a:rPr lang="cs-CZ" dirty="0" smtClean="0"/>
              <a:t>G - mail </a:t>
            </a:r>
          </a:p>
          <a:p>
            <a:r>
              <a:rPr lang="cs-CZ" dirty="0" smtClean="0"/>
              <a:t>1 </a:t>
            </a:r>
            <a:r>
              <a:rPr lang="cs-CZ" dirty="0" smtClean="0"/>
              <a:t>zástupce – zvlášť účast na projektech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07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Soutěže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CO2 </a:t>
            </a:r>
            <a:r>
              <a:rPr lang="cs-CZ" dirty="0" smtClean="0"/>
              <a:t>liga (registrace do 30.9.)</a:t>
            </a:r>
            <a:endParaRPr lang="cs-CZ" dirty="0" smtClean="0"/>
          </a:p>
          <a:p>
            <a:r>
              <a:rPr lang="cs-CZ" dirty="0" smtClean="0"/>
              <a:t>Ekologická </a:t>
            </a:r>
            <a:r>
              <a:rPr lang="cs-CZ" dirty="0" smtClean="0"/>
              <a:t>konference (říjen)</a:t>
            </a:r>
            <a:endParaRPr lang="cs-CZ" dirty="0" smtClean="0"/>
          </a:p>
          <a:p>
            <a:r>
              <a:rPr lang="cs-CZ" dirty="0" smtClean="0"/>
              <a:t>Ekologická </a:t>
            </a:r>
            <a:r>
              <a:rPr lang="cs-CZ" dirty="0" smtClean="0"/>
              <a:t>olympiáda (VG – leden)</a:t>
            </a:r>
            <a:endParaRPr lang="cs-CZ" dirty="0" smtClean="0"/>
          </a:p>
          <a:p>
            <a:r>
              <a:rPr lang="cs-CZ" dirty="0" smtClean="0"/>
              <a:t>Fotografické </a:t>
            </a:r>
            <a:r>
              <a:rPr lang="cs-CZ" dirty="0" smtClean="0"/>
              <a:t>soutěže - ? téma</a:t>
            </a:r>
            <a:endParaRPr lang="cs-CZ" dirty="0" smtClean="0"/>
          </a:p>
          <a:p>
            <a:r>
              <a:rPr lang="cs-CZ" dirty="0" smtClean="0"/>
              <a:t>Energetická </a:t>
            </a:r>
            <a:r>
              <a:rPr lang="cs-CZ" dirty="0" smtClean="0"/>
              <a:t>olympiáda (VG)</a:t>
            </a:r>
            <a:endParaRPr lang="cs-CZ" dirty="0" smtClean="0"/>
          </a:p>
          <a:p>
            <a:r>
              <a:rPr lang="cs-CZ" dirty="0" err="1" smtClean="0"/>
              <a:t>Envofilm</a:t>
            </a:r>
            <a:r>
              <a:rPr lang="cs-CZ" dirty="0" smtClean="0"/>
              <a:t> – 20. 10.</a:t>
            </a:r>
            <a:endParaRPr lang="cs-CZ" dirty="0" smtClean="0"/>
          </a:p>
          <a:p>
            <a:r>
              <a:rPr lang="cs-CZ" dirty="0" smtClean="0"/>
              <a:t>Přírodovědný </a:t>
            </a:r>
            <a:r>
              <a:rPr lang="cs-CZ" dirty="0" smtClean="0"/>
              <a:t>klokan – 15.10.</a:t>
            </a:r>
            <a:endParaRPr lang="cs-CZ" dirty="0" smtClean="0"/>
          </a:p>
          <a:p>
            <a:r>
              <a:rPr lang="cs-CZ" dirty="0" smtClean="0"/>
              <a:t>Žákovský projekt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74638"/>
            <a:ext cx="2588425" cy="27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1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" y="-4563888"/>
            <a:ext cx="9150889" cy="115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301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79</Words>
  <Application>Microsoft Office PowerPoint</Application>
  <PresentationFormat>Předvádění na obrazovce (4:3)</PresentationFormat>
  <Paragraphs>26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Arial</vt:lpstr>
      <vt:lpstr>Calibri</vt:lpstr>
      <vt:lpstr>Motiv systému Office</vt:lpstr>
      <vt:lpstr>Ekotým gymnázia – 1. schůzka 26.9.</vt:lpstr>
      <vt:lpstr>Program</vt:lpstr>
      <vt:lpstr>Schůzky</vt:lpstr>
      <vt:lpstr>Soutěže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Ekotým 2015/2016 – 1. schůzka 15.9.</dc:title>
  <dc:creator>Milena Mačáková</dc:creator>
  <cp:lastModifiedBy>Milena Mačáková</cp:lastModifiedBy>
  <cp:revision>15</cp:revision>
  <dcterms:created xsi:type="dcterms:W3CDTF">2015-09-12T12:56:16Z</dcterms:created>
  <dcterms:modified xsi:type="dcterms:W3CDTF">2025-09-25T19:03:40Z</dcterms:modified>
</cp:coreProperties>
</file>