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67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3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17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34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17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77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01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57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1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06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69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9351B-B989-4B8D-9941-EC48C109BBD0}" type="datetimeFigureOut">
              <a:rPr lang="cs-CZ" smtClean="0"/>
              <a:t>31.10.2025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4428-FABC-478D-952C-C1B967F5CF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09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o-ostrava.cz/soubory_texty/838_1.pdf" TargetMode="External"/><Relationship Id="rId2" Type="http://schemas.openxmlformats.org/officeDocument/2006/relationships/hyperlink" Target="https://www.zoo-ostrava.cz/cz/ochrana-prirody/?ochrana_id=8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ucnredlist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511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Soutěž mladých zoologů -</a:t>
            </a:r>
            <a:r>
              <a:rPr lang="cs-CZ" dirty="0" err="1"/>
              <a:t>Vietnamazing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49" y="2107474"/>
            <a:ext cx="10341519" cy="41452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917577" y="6357257"/>
            <a:ext cx="23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Mgr. Milena Mačáková</a:t>
            </a:r>
          </a:p>
        </p:txBody>
      </p:sp>
    </p:spTree>
    <p:extLst>
      <p:ext uri="{BB962C8B-B14F-4D97-AF65-F5344CB8AC3E}">
        <p14:creationId xmlns:p14="http://schemas.microsoft.com/office/powerpoint/2010/main" val="183598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Odjezd 10. 11. 2025 – 8.00 – KD Vítkov</a:t>
            </a:r>
          </a:p>
          <a:p>
            <a:pPr>
              <a:lnSpc>
                <a:spcPct val="150000"/>
              </a:lnSpc>
            </a:pPr>
            <a:r>
              <a:rPr lang="cs-CZ" dirty="0"/>
              <a:t>Návrat mezi 13.00 – 13.30</a:t>
            </a:r>
          </a:p>
          <a:p>
            <a:pPr>
              <a:lnSpc>
                <a:spcPct val="150000"/>
              </a:lnSpc>
            </a:pPr>
            <a:r>
              <a:rPr lang="cs-CZ" dirty="0"/>
              <a:t>Oběd stihneme</a:t>
            </a:r>
          </a:p>
          <a:p>
            <a:pPr>
              <a:lnSpc>
                <a:spcPct val="150000"/>
              </a:lnSpc>
            </a:pPr>
            <a:r>
              <a:rPr lang="cs-CZ" dirty="0"/>
              <a:t>Se sebou – psací potřeby, svačinu, 50 Kč – vstup, pohodlné oblečení a obuv dle počasí, pláštěnku nebo deštník</a:t>
            </a:r>
          </a:p>
          <a:p>
            <a:pPr>
              <a:lnSpc>
                <a:spcPct val="150000"/>
              </a:lnSpc>
            </a:pPr>
            <a:r>
              <a:rPr lang="cs-CZ" dirty="0"/>
              <a:t>Prostudovat zadané okruhy, zvolit název týmu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10" y="256427"/>
            <a:ext cx="5099595" cy="28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JV Asie – hranice Čína, Laos, Kambodža (na moři – Thajsko, Filipíny, Indonésie a Malajsie</a:t>
            </a:r>
          </a:p>
          <a:p>
            <a:r>
              <a:rPr lang="cs-CZ" dirty="0"/>
              <a:t>Hlavní město Hanoj</a:t>
            </a:r>
          </a:p>
          <a:p>
            <a:r>
              <a:rPr lang="cs-CZ" dirty="0"/>
              <a:t>Státní zřízení – republika</a:t>
            </a:r>
          </a:p>
          <a:p>
            <a:r>
              <a:rPr lang="cs-CZ" dirty="0"/>
              <a:t>101 milionů obyvatel</a:t>
            </a:r>
          </a:p>
          <a:p>
            <a:r>
              <a:rPr lang="cs-CZ" dirty="0"/>
              <a:t>Tropy a subtropy</a:t>
            </a:r>
          </a:p>
          <a:p>
            <a:r>
              <a:rPr lang="cs-CZ" dirty="0"/>
              <a:t>16. nejlidnatější stát světa</a:t>
            </a:r>
          </a:p>
          <a:p>
            <a:r>
              <a:rPr lang="cs-CZ" dirty="0"/>
              <a:t>Kolonie Francie</a:t>
            </a:r>
          </a:p>
          <a:p>
            <a:r>
              <a:rPr lang="cs-CZ" dirty="0"/>
              <a:t>Válka sever (Rusko) x jih</a:t>
            </a:r>
          </a:p>
          <a:p>
            <a:pPr marL="0" indent="0">
              <a:buNone/>
            </a:pPr>
            <a:r>
              <a:rPr lang="cs-CZ" dirty="0"/>
              <a:t>(USA) – 1954 – 1976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50" y="2649737"/>
            <a:ext cx="6061167" cy="36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7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Kampaň EAZA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Zaměřena na druhovou rozmanitost = biodiverzitu Vietnamu</a:t>
            </a:r>
          </a:p>
          <a:p>
            <a:r>
              <a:rPr lang="cs-CZ" dirty="0"/>
              <a:t>Sdružuje 400 ZOO</a:t>
            </a:r>
          </a:p>
          <a:p>
            <a:r>
              <a:rPr lang="cs-CZ" dirty="0"/>
              <a:t>7000 druhů rostlin, 530 obratlovců</a:t>
            </a:r>
          </a:p>
          <a:p>
            <a:r>
              <a:rPr lang="cs-CZ" dirty="0"/>
              <a:t>2021 – 2022 – 150 nově objevených druhů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https://www.zoo-ostrava.cz/cz/ochrana-prirody/?ochrana_id=838</a:t>
            </a:r>
            <a:endParaRPr lang="cs-CZ" dirty="0"/>
          </a:p>
          <a:p>
            <a:r>
              <a:rPr lang="cs-CZ" dirty="0"/>
              <a:t>Druh kampaně – </a:t>
            </a:r>
            <a:r>
              <a:rPr lang="cs-CZ" dirty="0" err="1"/>
              <a:t>gibon</a:t>
            </a:r>
            <a:r>
              <a:rPr lang="cs-CZ" dirty="0"/>
              <a:t> bělolící (úbytek původního lesa)</a:t>
            </a:r>
          </a:p>
          <a:p>
            <a:r>
              <a:rPr lang="cs-CZ" dirty="0"/>
              <a:t>Bažant </a:t>
            </a:r>
            <a:r>
              <a:rPr lang="cs-CZ" dirty="0" err="1"/>
              <a:t>Edwardsův</a:t>
            </a:r>
            <a:r>
              <a:rPr lang="cs-CZ" dirty="0"/>
              <a:t>, </a:t>
            </a:r>
            <a:r>
              <a:rPr lang="cs-CZ" dirty="0" err="1"/>
              <a:t>drsnokožka</a:t>
            </a:r>
            <a:r>
              <a:rPr lang="cs-CZ" dirty="0"/>
              <a:t> kornatá(žába), želva </a:t>
            </a:r>
            <a:r>
              <a:rPr lang="cs-CZ" dirty="0" err="1"/>
              <a:t>anámská</a:t>
            </a:r>
            <a:r>
              <a:rPr lang="cs-CZ" dirty="0"/>
              <a:t>, </a:t>
            </a:r>
            <a:r>
              <a:rPr lang="cs-CZ" dirty="0" err="1"/>
              <a:t>krokodýlovec</a:t>
            </a:r>
            <a:r>
              <a:rPr lang="cs-CZ" dirty="0"/>
              <a:t> vietnamský</a:t>
            </a:r>
          </a:p>
          <a:p>
            <a:r>
              <a:rPr lang="cs-CZ" dirty="0">
                <a:hlinkClick r:id="rId3"/>
              </a:rPr>
              <a:t>https://www.zoo-ostrava.cz/soubory_texty/838_1.pdf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5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4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Gibon</a:t>
            </a:r>
            <a:r>
              <a:rPr lang="cs-CZ" dirty="0"/>
              <a:t> bělolící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lidoopy nejbližší příbuzný člověka (šimpanz, gorila, orangutan)</a:t>
            </a:r>
          </a:p>
          <a:p>
            <a:r>
              <a:rPr lang="cs-CZ" dirty="0"/>
              <a:t>Brachiace – ručkování – palec v opozici</a:t>
            </a:r>
          </a:p>
          <a:p>
            <a:r>
              <a:rPr lang="cs-CZ" dirty="0"/>
              <a:t>Odlesňování, obchod se zvířaty, lov pro maso</a:t>
            </a:r>
          </a:p>
          <a:p>
            <a:r>
              <a:rPr lang="cs-CZ" dirty="0" err="1"/>
              <a:t>Vadtha</a:t>
            </a:r>
            <a:r>
              <a:rPr lang="cs-CZ" dirty="0"/>
              <a:t>-ni –chrám </a:t>
            </a:r>
            <a:r>
              <a:rPr lang="cs-CZ" dirty="0" err="1"/>
              <a:t>gibonů</a:t>
            </a:r>
            <a:r>
              <a:rPr lang="cs-CZ" dirty="0"/>
              <a:t> v Zoo Ostrava</a:t>
            </a:r>
          </a:p>
          <a:p>
            <a:r>
              <a:rPr lang="cs-CZ" dirty="0"/>
              <a:t>Vietnam – 6 ze 7 </a:t>
            </a:r>
            <a:r>
              <a:rPr lang="cs-CZ" dirty="0" err="1"/>
              <a:t>gibonů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726" y="3791928"/>
            <a:ext cx="5460274" cy="3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Krokodýlovec</a:t>
            </a:r>
            <a:r>
              <a:rPr lang="cs-CZ" dirty="0"/>
              <a:t> vietnamský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Živoucí </a:t>
            </a:r>
            <a:r>
              <a:rPr lang="cs-CZ" dirty="0" err="1"/>
              <a:t>fosílie</a:t>
            </a:r>
            <a:endParaRPr lang="cs-CZ" dirty="0"/>
          </a:p>
          <a:p>
            <a:r>
              <a:rPr lang="cs-CZ" dirty="0"/>
              <a:t>Endemit</a:t>
            </a:r>
          </a:p>
          <a:p>
            <a:r>
              <a:rPr lang="cs-CZ" dirty="0"/>
              <a:t>Příbuzný varana</a:t>
            </a:r>
          </a:p>
          <a:p>
            <a:r>
              <a:rPr lang="cs-CZ" dirty="0"/>
              <a:t>V nebezpečí znehybní jako větvička</a:t>
            </a:r>
          </a:p>
          <a:p>
            <a:r>
              <a:rPr lang="cs-CZ" dirty="0"/>
              <a:t>Samice rodí živá mláďata</a:t>
            </a:r>
          </a:p>
          <a:p>
            <a:r>
              <a:rPr lang="cs-CZ" dirty="0"/>
              <a:t>Méně než 100 jedinců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006" y="1583087"/>
            <a:ext cx="5532392" cy="41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6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Želva </a:t>
            </a:r>
            <a:r>
              <a:rPr lang="cs-CZ" dirty="0" err="1"/>
              <a:t>anámská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Ničení přírodních stanovišť</a:t>
            </a:r>
          </a:p>
          <a:p>
            <a:r>
              <a:rPr lang="cs-CZ" dirty="0"/>
              <a:t>Populace, aglomerace, rýžová pole</a:t>
            </a:r>
          </a:p>
          <a:p>
            <a:r>
              <a:rPr lang="cs-CZ" dirty="0"/>
              <a:t>Prakticky vyhubená</a:t>
            </a:r>
          </a:p>
          <a:p>
            <a:r>
              <a:rPr lang="cs-CZ" dirty="0"/>
              <a:t>25 nejohroženějších želv</a:t>
            </a:r>
          </a:p>
          <a:p>
            <a:r>
              <a:rPr lang="cs-CZ" dirty="0"/>
              <a:t>Potrava </a:t>
            </a:r>
          </a:p>
          <a:p>
            <a:r>
              <a:rPr lang="cs-CZ" dirty="0"/>
              <a:t>Tradiční medicína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59" y="1606491"/>
            <a:ext cx="5209165" cy="34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3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Bažant </a:t>
            </a:r>
            <a:r>
              <a:rPr lang="cs-CZ" dirty="0" err="1"/>
              <a:t>Edwardsův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Endemit</a:t>
            </a:r>
          </a:p>
          <a:p>
            <a:r>
              <a:rPr lang="cs-CZ" dirty="0"/>
              <a:t>V přírodě prakticky vyhuben</a:t>
            </a:r>
          </a:p>
          <a:p>
            <a:r>
              <a:rPr lang="cs-CZ" dirty="0"/>
              <a:t>Repatriace</a:t>
            </a:r>
          </a:p>
          <a:p>
            <a:r>
              <a:rPr lang="cs-CZ" dirty="0"/>
              <a:t>Obývá nížinné lesy</a:t>
            </a:r>
          </a:p>
          <a:p>
            <a:r>
              <a:rPr lang="cs-CZ" dirty="0"/>
              <a:t>V Ostravě od roku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10" y="1497874"/>
            <a:ext cx="5425169" cy="36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Drsnokožka</a:t>
            </a:r>
            <a:r>
              <a:rPr lang="cs-CZ" dirty="0"/>
              <a:t> kornatá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Žába</a:t>
            </a:r>
          </a:p>
          <a:p>
            <a:r>
              <a:rPr lang="cs-CZ" dirty="0"/>
              <a:t>Dutiny zaplavených stromů</a:t>
            </a:r>
          </a:p>
          <a:p>
            <a:r>
              <a:rPr lang="cs-CZ" dirty="0"/>
              <a:t>20 vajíček</a:t>
            </a:r>
          </a:p>
          <a:p>
            <a:r>
              <a:rPr lang="cs-CZ" dirty="0"/>
              <a:t>Pulci padají rovnou do vody</a:t>
            </a:r>
          </a:p>
          <a:p>
            <a:r>
              <a:rPr lang="cs-CZ" dirty="0"/>
              <a:t>Červený seznam IUCN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https://www.iucnredlist.org/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56" y="687160"/>
            <a:ext cx="6667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0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318</Words>
  <Application>Microsoft Office PowerPoint</Application>
  <PresentationFormat>Širokoúhlá obrazovka</PresentationFormat>
  <Paragraphs>63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  Soutěž mladých zoologů -Vietnamazing</vt:lpstr>
      <vt:lpstr>Pokyny</vt:lpstr>
      <vt:lpstr>Informace</vt:lpstr>
      <vt:lpstr>Kampaň EAZA</vt:lpstr>
      <vt:lpstr>Gibon bělolící</vt:lpstr>
      <vt:lpstr>Krokodýlovec vietnamský</vt:lpstr>
      <vt:lpstr>Želva anámská</vt:lpstr>
      <vt:lpstr>Bažant Edwardsův</vt:lpstr>
      <vt:lpstr>Drsnokožka kornatá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Soutěž mladých zoologů -Vietnamazing</dc:title>
  <dc:creator>Milena Mačáková</dc:creator>
  <cp:lastModifiedBy>Milena Mačáková</cp:lastModifiedBy>
  <cp:revision>8</cp:revision>
  <dcterms:created xsi:type="dcterms:W3CDTF">2025-10-30T10:29:28Z</dcterms:created>
  <dcterms:modified xsi:type="dcterms:W3CDTF">2025-10-31T06:45:42Z</dcterms:modified>
</cp:coreProperties>
</file>