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09fd4c6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a09fd4c69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09fd4c69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09fd4c69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09fd4c69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09fd4c69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09fd4c69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09fd4c69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40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Udržitelné cestování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33250"/>
            <a:ext cx="8839201" cy="3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216300" y="4434075"/>
            <a:ext cx="332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lt1"/>
                </a:solidFill>
              </a:rPr>
              <a:t>Mgr. Milena Mačáková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Vysněná x udržitelná dovolená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Pokus se v několika větách popsat svou vysněnou dovolenou.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</a:rPr>
              <a:t>Jak hodně by se změnila, kdyby se stala udržitelnou?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04" y="2125025"/>
            <a:ext cx="4293226" cy="286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9500" y="2252725"/>
            <a:ext cx="2733325" cy="27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Udržitelná dovolená - doprava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778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2"/>
              <a:buFont typeface="Calibri"/>
              <a:buChar char="●"/>
            </a:pPr>
            <a:r>
              <a:rPr lang="cs" sz="219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volit let s nižším podílem emisí CO2</a:t>
            </a:r>
            <a:endParaRPr sz="219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778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2"/>
              <a:buFont typeface="Calibri"/>
              <a:buChar char="●"/>
            </a:pPr>
            <a:r>
              <a:rPr lang="cs" sz="219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využít jiný způsob dopravy:</a:t>
            </a:r>
            <a:endParaRPr sz="219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615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2"/>
              <a:buNone/>
            </a:pPr>
            <a:r>
              <a:rPr lang="cs" sz="219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vlak</a:t>
            </a:r>
            <a:r>
              <a:rPr lang="cs" sz="219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autobus, plně obsazené auto, kolo</a:t>
            </a:r>
            <a:endParaRPr sz="219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778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2"/>
              <a:buFont typeface="Calibri"/>
              <a:buChar char="●"/>
            </a:pPr>
            <a:r>
              <a:rPr lang="cs" sz="219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využít k dovolené jinou destinaci, kam není třeba letět</a:t>
            </a:r>
            <a:endParaRPr sz="219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778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2"/>
              <a:buFont typeface="Calibri"/>
              <a:buChar char="●"/>
            </a:pPr>
            <a:r>
              <a:rPr lang="cs" sz="219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pěší turistika</a:t>
            </a:r>
            <a:endParaRPr sz="219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900" y="445025"/>
            <a:ext cx="3191344" cy="21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Udržitelná dovolená - stravování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21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c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vlastní vaření (sním, co si uvařím)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21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c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strava v místních restauracích (ochutnávám místní speciality z lokálních potravin)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21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c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strava v hotelu (sním, co si naberu na talíř, neplýtvám)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21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c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minimalizace stravování v rychlých občerstveních (jednorázové obaly, přepálený olej)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306" y="0"/>
            <a:ext cx="2387424" cy="182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13" y="2571750"/>
            <a:ext cx="8173776" cy="318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Udržitelná dovolená - ubytování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-102875" y="1152475"/>
            <a:ext cx="8935200" cy="3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41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2"/>
              <a:buFont typeface="Calibri"/>
              <a:buChar char="●"/>
            </a:pPr>
            <a:r>
              <a:rPr lang="cs" sz="22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výběr úrovně ubytování v hotelu</a:t>
            </a:r>
            <a:endParaRPr sz="22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41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2"/>
              <a:buFont typeface="Calibri"/>
              <a:buChar char="●"/>
            </a:pPr>
            <a:r>
              <a:rPr lang="cs" sz="22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způsob odpadového hospodářství </a:t>
            </a:r>
            <a:endParaRPr sz="22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41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2"/>
              <a:buFont typeface="Calibri"/>
              <a:buChar char="●"/>
            </a:pPr>
            <a:r>
              <a:rPr lang="cs" sz="22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hospodaření s energiemi</a:t>
            </a:r>
            <a:endParaRPr sz="22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41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2"/>
              <a:buFont typeface="Calibri"/>
              <a:buChar char="●"/>
            </a:pPr>
            <a:r>
              <a:rPr lang="cs" sz="22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ubytování v soukromí</a:t>
            </a:r>
            <a:endParaRPr sz="22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41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2"/>
              <a:buFont typeface="Noto Sans Symbols"/>
              <a:buChar char="●"/>
            </a:pPr>
            <a:r>
              <a:rPr lang="cs" sz="22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stanování v kempu, spaní venku na divoko</a:t>
            </a:r>
            <a:endParaRPr sz="22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600" y="602475"/>
            <a:ext cx="3853402" cy="286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Předvádění na obrazovce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Noto Sans Symbols</vt:lpstr>
      <vt:lpstr>Simple Light</vt:lpstr>
      <vt:lpstr>Udržitelné cestování</vt:lpstr>
      <vt:lpstr>Vysněná x udržitelná dovolená</vt:lpstr>
      <vt:lpstr>Udržitelná dovolená - doprava</vt:lpstr>
      <vt:lpstr>Udržitelná dovolená - stravování</vt:lpstr>
      <vt:lpstr>Udržitelná dovolená - ubytování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Udržitelné cestování</dc:title>
  <dc:creator>Milena Mačáková</dc:creator>
  <cp:lastModifiedBy>Milena Mačáková</cp:lastModifiedBy>
  <cp:revision>3</cp:revision>
  <dcterms:modified xsi:type="dcterms:W3CDTF">2023-11-30T08:17:09Z</dcterms:modified>
</cp:coreProperties>
</file>