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EDEA"/>
    <a:srgbClr val="FFCCCC"/>
    <a:srgbClr val="A87BF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chemeClr val="accent1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Čeká nás 1. třída  </a:t>
            </a:r>
            <a:r>
              <a:rPr lang="cs-CZ" sz="6000" b="1" dirty="0" smtClean="0">
                <a:sym typeface="Wingdings" panose="05000000000000000000" pitchFamily="2" charset="2"/>
              </a:rPr>
              <a:t></a:t>
            </a:r>
            <a:endParaRPr lang="cs-CZ" sz="6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905000"/>
            <a:ext cx="6871063" cy="333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6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1108" y="223516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Pomůcky a potřeby do 1.třídy: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8435" y="1166948"/>
            <a:ext cx="9910943" cy="56910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. Škola hradí balíček pro žáky ve výši cca 200,- Kč, který bude obsahovat tyto pomůcky: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sešity  512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sešity  513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sešity 511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pastelky voskové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barvy vodové 30mm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štětec plochý školní č.12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štětec plochý školní č.4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lepící tyčinka KORES 40g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popisovač 4606 CD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centropen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2811 černý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barevné složky A4 20 listů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desky s drukem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Europen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A6, čiré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71497" y="209005"/>
            <a:ext cx="9036731" cy="5016137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2</a:t>
            </a:r>
            <a:r>
              <a:rPr lang="cs-CZ" sz="2800" b="1" dirty="0"/>
              <a:t>.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Škola zajistí balíček pro žáky ve výši cca 250,- Kč (rodiče uhradí v září),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který bude obsahovat tyto pomůcky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modelovací hmota Patio 200g 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stírací tabulka 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desky na tabulku A4 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čtvrtka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A4 220g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čtvrtka A3 220g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kreslicí karton A4 180g /10 barev/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435429"/>
            <a:ext cx="8915400" cy="54757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3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Rodiče pořídí dětem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aktovku s pevnými vyztuženými zády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pouzdro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ořezávátko s krytkou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složku na sešity a učebnice – velkou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tužky s chránítky č. 1, č. 2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pastelky (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progreso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) - 12 barev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zámek na skříňku 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papuče 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TV – cvičební úbor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87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91758" y="144674"/>
            <a:ext cx="8602384" cy="1477328"/>
          </a:xfrm>
          <a:prstGeom prst="rect">
            <a:avLst/>
          </a:prstGeom>
          <a:solidFill>
            <a:srgbClr val="CFEDEA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DESATERO  </a:t>
            </a:r>
            <a:r>
              <a:rPr lang="cs-CZ" sz="3600" b="1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3600" b="1" smtClean="0">
                <a:latin typeface="Arial" panose="020B0604020202020204" pitchFamily="34" charset="0"/>
                <a:cs typeface="Arial" panose="020B0604020202020204" pitchFamily="34" charset="0"/>
              </a:rPr>
              <a:t>PRVŇÁČKA:</a:t>
            </a:r>
            <a:endParaRPr lang="cs-CZ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590964" y="2373879"/>
            <a:ext cx="10414219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Znám své jméno a příjmení, vím, jak se jmenují rodiče.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590964" y="3266659"/>
            <a:ext cx="10414218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3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Umím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obléknout i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převléknout, obuji si boty, umím si zavázat tkaničku.  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590964" y="4146416"/>
            <a:ext cx="10414217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Umím si uklidit své místo, nachystat věci, udržuji pořádek. 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590964" y="5039196"/>
            <a:ext cx="10414219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Dovedu kreslit, malovat, správně držím psací potřeby.  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590964" y="5918953"/>
            <a:ext cx="10414217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Poznávám barvy. </a:t>
            </a:r>
          </a:p>
        </p:txBody>
      </p:sp>
    </p:spTree>
    <p:extLst>
      <p:ext uri="{BB962C8B-B14F-4D97-AF65-F5344CB8AC3E}">
        <p14:creationId xmlns:p14="http://schemas.microsoft.com/office/powerpoint/2010/main" val="376188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1561464" y="2151181"/>
            <a:ext cx="10414219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cs-CZ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Když poslouchám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pohádku, dokážu o ní vyprávět.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561465" y="3059448"/>
            <a:ext cx="10414219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Dodržuji pravidla hygieny, umím si dojít sám na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wc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myji si ruce.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61465" y="3919620"/>
            <a:ext cx="10414219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Napočítám do 10.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561467" y="1291009"/>
            <a:ext cx="10414219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Vydržím v klidu poslouchat vyprávění. 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561470" y="430837"/>
            <a:ext cx="10414216" cy="541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Umím stříhat nůžkami.  </a:t>
            </a:r>
          </a:p>
        </p:txBody>
      </p:sp>
    </p:spTree>
    <p:extLst>
      <p:ext uri="{BB962C8B-B14F-4D97-AF65-F5344CB8AC3E}">
        <p14:creationId xmlns:p14="http://schemas.microsoft.com/office/powerpoint/2010/main" val="343058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98147" y="332932"/>
            <a:ext cx="9901084" cy="39395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Všem dětem přeji mnoho úspěchů </a:t>
            </a:r>
          </a:p>
          <a:p>
            <a:pPr algn="ctr"/>
            <a: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šťastné vykročení 1. září.</a:t>
            </a:r>
          </a:p>
          <a:p>
            <a:pPr algn="ctr"/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02598" y="5051178"/>
            <a:ext cx="7492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04757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309</Words>
  <Application>Microsoft Office PowerPoint</Application>
  <PresentationFormat>Širokoúhlá obrazovka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Times New Roman</vt:lpstr>
      <vt:lpstr>Wingdings</vt:lpstr>
      <vt:lpstr>Wingdings 3</vt:lpstr>
      <vt:lpstr>Stébla</vt:lpstr>
      <vt:lpstr>Čeká nás 1. třída  </vt:lpstr>
      <vt:lpstr>Pomůcky a potřeby do 1.třídy: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Vítej u nás, prvňáčku </dc:title>
  <dc:creator>Uživatel</dc:creator>
  <cp:lastModifiedBy>Hana Sokolová</cp:lastModifiedBy>
  <cp:revision>17</cp:revision>
  <dcterms:created xsi:type="dcterms:W3CDTF">2021-06-21T15:42:14Z</dcterms:created>
  <dcterms:modified xsi:type="dcterms:W3CDTF">2021-06-22T14:24:32Z</dcterms:modified>
</cp:coreProperties>
</file>